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8288000" cy="10287000"/>
  <p:notesSz cx="10287000" cy="1828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444-10f2-8bfd-8000-000012e16a7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4ab-3e82-8a7e-8000-00000859021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47f-3672-8eca-8000-00006250fcb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4c3-6a92-834e-8000-000018a6130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4c8-f3a2-8533-8000-0000c7fc8f4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4cc-4af2-880e-8000-00004db7f3e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4c0-94f2-8446-8000-0000c60ff7a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4c6-a752-8ed2-8000-0000c483710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4ed-3d92-8e4e-8000-000061bc884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4e0-3692-82b9-8000-0000cc8cb6a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4f6-d5f2-851e-8000-0000de1cac6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453-0442-83c8-8000-00008f0d206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4e8-6d12-81ce-8000-00008d56ad4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4de-bfb2-836a-8000-000051ba258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512-4b12-8555-8000-00004ae8af6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50e-a292-8703-8000-0000ee036ab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511-b092-8658-8000-00005c59a7f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510-7912-8071-8000-00000db3b82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512-afd2-8f6b-8000-0000b833e7f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525-6892-84d6-8000-00007449ed0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52c-75d2-8b7c-8000-00009e0a379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52e-2d22-8545-8000-00002c5be94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454-d312-8da6-8000-0000116a1c6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52c-bf62-8ddf-8000-0000884730a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460-7962-8a51-8000-0000d9017c0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458-65c2-8322-8000-0000a0d80cc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461-bcb2-8d2d-8000-0000bbaa7a2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487-e0a2-83b5-8000-0000079d2e4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486-9f62-8e06-8000-0000e126662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cc476-c6f2-834c-8000-00006e1ce48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计算与数据共生史</dc:title>
  <dc:subject>计算与数据共生史</dc:subject>
  <dc:creator>Kimi</dc:creator>
  <cp:lastModifiedBy>Kimi</cp:lastModifiedBy>
  <cp:revision>1</cp:revision>
  <dcterms:created xsi:type="dcterms:W3CDTF">2025-11-28T21:17:42Z</dcterms:created>
  <dcterms:modified xsi:type="dcterms:W3CDTF">2025-11-28T21:17:42Z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{"Label":"计算与数据共生史","ContentProducer":"001191110108MACG2KBH8F10000","ProduceID":"d4l0q4fahd8ft4k5jjv0","ReservedCode1":"","ContentPropagator":"001191110108MACG2KBH8F20000","PropagateID":"d4l0q4fahd8ft4k5jjv0","ReservedCode2":""}</vt:lpwstr>
  </property>
</Properties>
</file>